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9D7"/>
    <a:srgbClr val="CC0000"/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3776" y="2124635"/>
            <a:ext cx="5150224" cy="187660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Н.С. Лесков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«Левша»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3776" y="3945400"/>
            <a:ext cx="5150224" cy="1734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литературы в 6 классе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Н.В.Шевцова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883" y="3361607"/>
            <a:ext cx="2889136" cy="29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6949" y="1723159"/>
            <a:ext cx="7823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в тексте портрет левши.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чём говорит  описание его внешности?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069" y="3449156"/>
            <a:ext cx="2224697" cy="32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115" y="1385455"/>
            <a:ext cx="88088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Зачем Платов взял с собой Левшу? Как он с ним обращается?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ли у этого человека чувство собственного достоинства и как оно проявляется?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Перечитаем сцену во дворце (гл.13).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держится Левша с царём и его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окружением?</a:t>
            </a:r>
            <a:r>
              <a:rPr lang="ru-RU" sz="2800" dirty="0" smtClean="0"/>
              <a:t> </a:t>
            </a:r>
          </a:p>
          <a:p>
            <a:pPr algn="just"/>
            <a:endParaRPr lang="ru-RU" sz="2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нового вносит этот эпизод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раскрытие характера Левши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95992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левша оказался в Лондоне?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восхитило англичан в Левше?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что за границей произвело на Левшу впечатление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вдруг Левша стал «беспокойно скучать» и «затосковал»?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какой черте характера говорит этот эпизод?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v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сложилась судьба левши по приезде на родину?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811" y="2367187"/>
            <a:ext cx="2938607" cy="42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качества, которыми обладал главный герой произведения?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0327" y="2729343"/>
          <a:ext cx="8021781" cy="365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809"/>
                <a:gridCol w="4174972"/>
              </a:tblGrid>
              <a:tr h="91440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патриотизм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талант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144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трудолюбие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настойчивость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144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усердие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целеустремлённость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144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неприхотливость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скромность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142509"/>
            <a:ext cx="1907633" cy="2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0945" y="1692855"/>
            <a:ext cx="83681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"…там, где стоит "левша", надо читать "русский народ". (Н.С. Лесков)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"У него хоть и шуба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овечкина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так душа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человечкина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(Н.С. Лесков)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у главного героя – левши – нет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имени?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090" y="2092036"/>
            <a:ext cx="8659091" cy="914400"/>
          </a:xfrm>
          <a:prstGeom prst="rect">
            <a:avLst/>
          </a:prstGeom>
          <a:solidFill>
            <a:srgbClr val="C349D7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группа: заполнение таблицы «Чем отличается сказ от сказки?»</a:t>
            </a:r>
          </a:p>
          <a:p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366655"/>
            <a:ext cx="8617527" cy="914400"/>
          </a:xfrm>
          <a:prstGeom prst="rect">
            <a:avLst/>
          </a:prstGeom>
          <a:solidFill>
            <a:srgbClr val="C34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группа: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0945" y="5015345"/>
            <a:ext cx="8589820" cy="969819"/>
          </a:xfrm>
          <a:prstGeom prst="rect">
            <a:avLst/>
          </a:prstGeom>
          <a:solidFill>
            <a:srgbClr val="C34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just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группа: заполнение таблицы «Словотворчество — исходные слова»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7236" y="3560617"/>
            <a:ext cx="6280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заполнение таблицы «Образ Левши».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Современная миниатюра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5" y="1473488"/>
            <a:ext cx="28098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20" y="4191433"/>
            <a:ext cx="3270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775" y="4643437"/>
            <a:ext cx="33242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7666" y="3067877"/>
            <a:ext cx="3142966" cy="205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68582"/>
            <a:ext cx="33289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818909" y="3200400"/>
            <a:ext cx="3325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Современные «левши»: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Алдунин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310" y="1133621"/>
            <a:ext cx="2047035" cy="271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964" y="1446934"/>
            <a:ext cx="2092036" cy="154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058" y="2992293"/>
            <a:ext cx="2258434" cy="16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7090" y="1443887"/>
            <a:ext cx="4572000" cy="517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года в год: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старины глубокой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наших дней,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Уж как тут не крути,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Героями  Руси огромной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Являются, конечно же, левши.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них  не важен социальный статус,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 зависти к надутым богачам.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 смысл жизни - это лишь работа,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Которая приносит радость  им и нам.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руки  называют «золотыми»,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сердце доброе, открытая душа.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Такие люди и творят историю,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носят гордо звание – «левша»! (Шевченко Полина, г.Тула)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7" y="4889500"/>
            <a:ext cx="26273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Написать мини-сочинение на одну из тем: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Каким я представляю левшу?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чём меня заставил задуматься сказ «Левша»?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Русь, рождающая умельцев.</a:t>
            </a:r>
            <a:endParaRPr lang="ru-RU" sz="28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43716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29116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67316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05516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04141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 «Левша» (1881г)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41" y="1881043"/>
            <a:ext cx="289497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48546" y="201146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жанр эпоса, опирающийся на народные предания и легенды. Повествование ведётся от лица рассказчика, человека с особенным характером и складом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Поделитесь впечатлением о прочитанном.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Назовите действующих лиц произведения?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Кто из них является главным героем?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44" y="1784060"/>
            <a:ext cx="234705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866" y="1808595"/>
            <a:ext cx="2263284" cy="31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1165" y="5430982"/>
            <a:ext cx="162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436" y="5486399"/>
            <a:ext cx="188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473" y="2008909"/>
            <a:ext cx="47659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Чем отличается отношение к английским «диковинам» царя Александра I от отношения к ним Платова?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9673" y="3010620"/>
            <a:ext cx="2673928" cy="384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509" y="1413165"/>
            <a:ext cx="7687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безымянный мастер (левша) и его товарищи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взялись поддержать Платова?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над прочитанным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656" y="1648690"/>
            <a:ext cx="3549892" cy="43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2313709"/>
            <a:ext cx="5105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Главный герой рассказа –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тульский умелец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левша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Размышляем о прочитанном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город Тула стал Родиной левши?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84" y="1479789"/>
            <a:ext cx="1879685" cy="124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12179"/>
            <a:ext cx="3450071" cy="22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52863"/>
            <a:ext cx="2667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964" y="2743201"/>
            <a:ext cx="2604655" cy="167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346" y="4537713"/>
            <a:ext cx="1856510" cy="232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0916" y="3737841"/>
            <a:ext cx="238283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9563" y="4518025"/>
            <a:ext cx="3749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Тула – город мастеров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3264"/>
            <a:ext cx="2798618" cy="193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005" y="1361931"/>
            <a:ext cx="24241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109" y="1450255"/>
            <a:ext cx="2572616" cy="1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735" y="3699163"/>
            <a:ext cx="2297374" cy="29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504" y="2871787"/>
            <a:ext cx="2043113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6859" y="4951413"/>
            <a:ext cx="28209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7673" y="3671456"/>
            <a:ext cx="251142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487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Н.С. Лесков «Левша» </vt:lpstr>
      <vt:lpstr>Цели и задачи</vt:lpstr>
      <vt:lpstr>Сказ «Левша» (1881г) </vt:lpstr>
      <vt:lpstr>Размышляем над прочитанным</vt:lpstr>
      <vt:lpstr>Размышляем над прочитанным</vt:lpstr>
      <vt:lpstr>Размышляем над прочитанным</vt:lpstr>
      <vt:lpstr>Размышляем над прочитанным</vt:lpstr>
      <vt:lpstr>Размышляем о прочитанном Почему город Тула стал Родиной левши?</vt:lpstr>
      <vt:lpstr>Тула – город мастеров</vt:lpstr>
      <vt:lpstr>Размышляем над прочитанным</vt:lpstr>
      <vt:lpstr>Размышляем над прочитанным</vt:lpstr>
      <vt:lpstr>Размышляем над прочитанным</vt:lpstr>
      <vt:lpstr>Размышляем над прочитанным</vt:lpstr>
      <vt:lpstr>Размышляем над прочитанным</vt:lpstr>
      <vt:lpstr>Размышляем над прочитанным</vt:lpstr>
      <vt:lpstr>Работа в группах</vt:lpstr>
      <vt:lpstr>Современная миниатюра</vt:lpstr>
      <vt:lpstr>***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Наташа</cp:lastModifiedBy>
  <cp:revision>47</cp:revision>
  <dcterms:created xsi:type="dcterms:W3CDTF">2014-11-21T11:00:06Z</dcterms:created>
  <dcterms:modified xsi:type="dcterms:W3CDTF">2017-01-21T15:31:40Z</dcterms:modified>
</cp:coreProperties>
</file>